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E0874F-FFCB-4DF4-9D40-539E69F3E5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863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F02DF-E619-48FD-BBBF-D84E7873F5D8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11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1D393-AE58-4BC1-B750-64B352AFF406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905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509F4-B63C-4D27-B9A4-175C20C89BFE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352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218A8-7EF5-492B-BB98-B82B1E42E0D5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8379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1D542-48EF-419D-B3F0-AE47AE8F47D4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333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AC899E-73D4-48CD-9CA3-18A7C24239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57D32-AB0F-4DC4-AE08-CECA4D4BF8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01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7B30F-8DDF-466B-B01B-AF9E31B62D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68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810C-6CB2-4ADA-B166-FE274D4DC2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070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2A44B-27FA-4F4B-A458-D6DF8FC98C4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53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5153-D2B3-4A82-92E9-2E3F9B634B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688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D460-6AC5-49CB-8CF1-E4E6E7CC30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616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DA51E-47C3-4F17-89F8-D7986D3607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201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9A88A-7C73-498C-8B61-D23FAB9E1E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545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0F577-CC59-44A5-B27C-E7B9236E1D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996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16ACB-322E-4FEA-AC8B-AB3EBF1BA2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83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 alt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2C35F30-BD7A-4723-8604-D778696289B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4000" b="1" i="1"/>
              <a:t>PROBLEME DE LA GESTION DU PAVILLON ROUGE OU DE LA DOUBLE PENALITE</a:t>
            </a:r>
            <a:br>
              <a:rPr lang="fr-FR" altLang="fr-FR" sz="4000" b="1" i="1"/>
            </a:br>
            <a:endParaRPr lang="fr-FR" altLang="fr-FR" sz="4000" b="1" i="1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fr-FR" sz="2000" dirty="0"/>
              <a:t>Thierry </a:t>
            </a:r>
            <a:r>
              <a:rPr lang="fr-FR" altLang="fr-FR" sz="2000"/>
              <a:t>Poirey 2021</a:t>
            </a:r>
            <a:endParaRPr lang="fr-FR" alt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Voir Call M2, M7, E8, G7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/>
          </a:p>
          <a:p>
            <a:r>
              <a:rPr lang="fr-FR" altLang="fr-FR" dirty="0"/>
              <a:t>Tout d’abord, dans l’annexe C des règles (depuis 05-08), la règle C 8.3 autorise les </a:t>
            </a:r>
            <a:r>
              <a:rPr lang="fr-FR" altLang="fr-FR" dirty="0" err="1"/>
              <a:t>umpires</a:t>
            </a:r>
            <a:r>
              <a:rPr lang="fr-FR" altLang="fr-FR" dirty="0"/>
              <a:t> à pénaliser avec un pavillon rouge même en l’absence de réclamation d’un concurrent. (alors que cela était nécessaire sous les anciennes règles)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/>
              <a:t>Comme on s’en aperçoit dans le Call M2, les situations propices aux pavillons rouges de la part des </a:t>
            </a:r>
            <a:r>
              <a:rPr lang="fr-FR" altLang="fr-FR" dirty="0" err="1"/>
              <a:t>umpires</a:t>
            </a:r>
            <a:r>
              <a:rPr lang="fr-FR" altLang="fr-FR" dirty="0"/>
              <a:t> se présentent dans les scénarios classiques du type :</a:t>
            </a:r>
          </a:p>
          <a:p>
            <a:pPr lvl="1"/>
            <a:r>
              <a:rPr lang="fr-FR" altLang="fr-FR" dirty="0"/>
              <a:t>En approche de la ligne de départ pour prendre le départ.</a:t>
            </a:r>
          </a:p>
          <a:p>
            <a:pPr lvl="1"/>
            <a:r>
              <a:rPr lang="fr-FR" altLang="fr-FR" dirty="0"/>
              <a:t>Sur les passages de bouée au vent et sous le vent.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476250"/>
            <a:ext cx="8540750" cy="5903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400" dirty="0"/>
              <a:t>En dehors de toute considération tactique, les </a:t>
            </a:r>
            <a:r>
              <a:rPr lang="fr-FR" altLang="fr-FR" sz="2400" dirty="0" err="1"/>
              <a:t>umpires</a:t>
            </a:r>
            <a:r>
              <a:rPr lang="fr-FR" altLang="fr-FR" sz="2400" dirty="0"/>
              <a:t> doivent s’alerter sur la probabilité de pénaliser avec le pavillon rouge en prenant en compte les éléments suivants :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Les bateaux sont très proches ou à l’extérieur de la ligne.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Le timing nécessite de perdre beaucoup de temps notamment pour le bateau devant.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Les équipages semblent très agressifs sur les approches de bouée.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Et selon le Call MR2 :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La situation se préparait depuis un certain laps de temps au lieu de se produire soudainement.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L’infraction à la règle peut se traduire par un avantage tactique pour remporter le match.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L’infraction ne semble pas une simple erreur de jugement de l’équipage.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La question générique est la suivante :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Est-ce que le bateau qui était en désavantage, prend l’avantage en enfreignant une règle 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512" y="607268"/>
            <a:ext cx="8540750" cy="564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200" dirty="0"/>
              <a:t>Le Call M2 propose de jouer comme avec un curseur sur l’intensité de la pénalité à infliger. Rappelons que l’objectif de pénalité rouge est au minimum de restaurer les positions initiales avant l’infraction. La règle C 6.5 (b) stipule que le pavillon rouge doit être utilisé quand un bateau a obtenu le contrôle en conséquence d’une infraction à une règle.</a:t>
            </a:r>
          </a:p>
          <a:p>
            <a:pPr>
              <a:lnSpc>
                <a:spcPct val="80000"/>
              </a:lnSpc>
            </a:pPr>
            <a:r>
              <a:rPr lang="fr-FR" altLang="fr-FR" sz="2200" dirty="0"/>
              <a:t>Le pavillon rouge permet de juger immédiatement de l’effet de la pénalité. Les </a:t>
            </a:r>
            <a:r>
              <a:rPr lang="fr-FR" altLang="fr-FR" sz="2200" dirty="0" err="1"/>
              <a:t>umpires</a:t>
            </a:r>
            <a:r>
              <a:rPr lang="fr-FR" altLang="fr-FR" sz="2200" dirty="0"/>
              <a:t> ont ainsi la possibilité de pénaliser une deuxième fois toujours avec le pavillon rouge, et cela jusqu’à ce que les bateaux reviennent au « contact ».</a:t>
            </a:r>
          </a:p>
          <a:p>
            <a:pPr>
              <a:lnSpc>
                <a:spcPct val="80000"/>
              </a:lnSpc>
            </a:pPr>
            <a:r>
              <a:rPr lang="fr-FR" altLang="fr-FR" sz="2200" dirty="0"/>
              <a:t>La double pénalité est sans aucun doute plus sévère. Elle sera légitime lorsque les </a:t>
            </a:r>
            <a:r>
              <a:rPr lang="fr-FR" altLang="fr-FR" sz="2200" dirty="0" err="1"/>
              <a:t>umpires</a:t>
            </a:r>
            <a:r>
              <a:rPr lang="fr-FR" altLang="fr-FR" sz="2200" dirty="0"/>
              <a:t> sont certains que les conditions justifiant la pénalité supplémentaire aient été remplies (soit pour un avantage obtenu, soit en cas </a:t>
            </a:r>
            <a:r>
              <a:rPr lang="fr-FR" altLang="fr-FR" sz="2200" b="1" dirty="0">
                <a:solidFill>
                  <a:srgbClr val="FF0000"/>
                </a:solidFill>
              </a:rPr>
              <a:t>d’infraction délibérée</a:t>
            </a:r>
            <a:r>
              <a:rPr lang="fr-FR" altLang="fr-FR" sz="2200" dirty="0"/>
              <a:t>). En effet, le fautif aura dans tous les cas à gérer une deuxième pénalité avant de finir sa course.</a:t>
            </a:r>
          </a:p>
          <a:p>
            <a:pPr>
              <a:lnSpc>
                <a:spcPct val="80000"/>
              </a:lnSpc>
            </a:pPr>
            <a:r>
              <a:rPr lang="fr-FR" altLang="fr-FR" sz="2200" dirty="0"/>
              <a:t>Attention à la règle C 7.2 (e) : Rappelons que le pavillon rouge n’annule pas une pénalité en suspens de l’adversaire.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ages">
  <a:themeElements>
    <a:clrScheme name="Nuag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uag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ag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459</Words>
  <Application>Microsoft Office PowerPoint</Application>
  <PresentationFormat>Affichage à l'écran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Wingdings</vt:lpstr>
      <vt:lpstr>Nuages</vt:lpstr>
      <vt:lpstr>PROBLEME DE LA GESTION DU PAVILLON ROUGE OU DE LA DOUBLE PENALITE </vt:lpstr>
      <vt:lpstr>Voir Call M2, M7, E8, G7</vt:lpstr>
      <vt:lpstr>Présentation PowerPoint</vt:lpstr>
      <vt:lpstr>Présentation PowerPoint</vt:lpstr>
      <vt:lpstr>Présentation PowerPoint</vt:lpstr>
    </vt:vector>
  </TitlesOfParts>
  <Company>Ecole Nationale de Voile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PROBLEME DE LA GESTION DU PAVILLON ROUGE OU DE LA DOUBLE PENALITE</dc:title>
  <dc:creator>TPoirey</dc:creator>
  <cp:lastModifiedBy>Thierry POIREY</cp:lastModifiedBy>
  <cp:revision>7</cp:revision>
  <dcterms:created xsi:type="dcterms:W3CDTF">2006-12-27T23:08:53Z</dcterms:created>
  <dcterms:modified xsi:type="dcterms:W3CDTF">2022-02-28T16:22:05Z</dcterms:modified>
</cp:coreProperties>
</file>